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9" r:id="rId3"/>
    <p:sldId id="278" r:id="rId4"/>
    <p:sldId id="314" r:id="rId5"/>
    <p:sldId id="297" r:id="rId6"/>
    <p:sldId id="31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BC8D-BAE2-3BFD-7F52-7BBB5233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ED73E-77D1-1C7E-7798-20C7AE209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F9140-6509-24DB-0778-C23ACC8A5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4BE2D-002D-445A-86C9-9DD8D52280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938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CF654-31B3-BBE8-E1BC-F9D058A75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91239-CDF4-D156-CD46-64685CE59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20491-EFCB-D213-8C33-B64447FA2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7E1C1-BA60-44E1-BC20-3970CF0279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9826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35117-3877-CA3A-3B74-6535F7D11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86F4A-C3EA-770B-CE13-CD4644B27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2466C-F5E8-7842-3B8D-F26BECD2E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0F80-4BDC-4230-8DB3-E157779281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266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D696F-6845-2718-39A9-30F805B0C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9CDF3-4E8A-4C6F-E680-50B7D1B4B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1AE48B-CC1F-F98D-450C-BD5C939F7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8B411-91BB-4653-9113-F8E4EBE45C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931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F174B-DDA1-8D5C-6900-BA3C44BB9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DED37-ACFD-8598-6C4F-34B5F3A51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195F4-1EA7-FCEA-0591-89CA46EA5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BA544-1BF5-461D-B17F-4CD1324689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977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916198-0C16-1FB4-2C79-89EFE3B5F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A4ACEB-95D4-B537-721D-4D7A8A170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711D73-01CA-4623-B74D-B630CB2BD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ADC29-621F-4A85-8778-DEE768981D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6455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4BB7DB-4445-4B1F-BCEA-915A78F62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5A76F66-A279-B4E1-83E1-AFF6C709E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4A77C8-B235-7E65-78C9-50FAEED7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717F8-644D-4762-8016-012C40101B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6562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1F4FC3-2D96-43CC-CA14-4F1C07FD5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409916-A732-CDB5-F5FC-A35A9554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3D288B0-EB8E-8217-0961-BCED3C1A7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0AA48-1E04-47C3-960C-CBE33EFBC4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411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0595D3A-15F7-6D34-B65B-43BECAD88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61DAA3-4731-7466-3032-294B2D010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8CDCC1E-00C1-A057-6015-75B20D5F8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5B447-CC57-4594-8A96-576A697697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71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33CCBE8-1340-6947-A821-7E23D98D8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B1B9FB-143B-D676-0E49-A1AC3BC4A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9260C0-1CA9-52B4-D7AF-4C5E675A7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E3706-97C4-452E-8A3E-497DE872AB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0343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90B3E3-6F56-A77E-08BB-20C64CB8E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DF9B14-26D3-DBFF-0E20-1209393AB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5A0B8-96BE-10D9-A267-C9669BC5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E0633-97CE-4FE2-B1BA-E7133CD1FB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6580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A08A382-165D-F72B-C004-C293BBC199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4F3CA2E-88D4-CFCB-33D2-E7C24C9233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17252-A4DF-BAD6-A66F-EC285FDC7C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838D7D-E0BA-E38A-9A2C-26850B2F85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F9709-4581-940F-049D-4968C1D751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CC31C4-8D0F-4C38-AA1E-8C06879E5B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7305FBC-4436-1319-1498-BE492B9CDB9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124409"/>
            <a:ext cx="10363200" cy="4609182"/>
          </a:xfrm>
        </p:spPr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Many thoughts stir my heart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as I ponder alone;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Many places attract me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charms all their own;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But the thought of all thoughts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is of Christ crucified,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 place of all places,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 hill where he died.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C028158-2B0C-26FC-E2AE-80C1624485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4818"/>
            <a:ext cx="10515600" cy="460836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the charm of the cross!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How I love to be there!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With the love that shines from it,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what love can compare?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seal of my ransom in Calvary I see,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my sin, O my Saviour, laid upon thee!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>
            <a:extLst>
              <a:ext uri="{FF2B5EF4-FFF2-40B4-BE49-F238E27FC236}">
                <a16:creationId xmlns:a16="http://schemas.microsoft.com/office/drawing/2014/main" id="{3E3B3909-0D54-AB4D-080D-52E59A7BD5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0863" y="1052513"/>
            <a:ext cx="10802937" cy="4896767"/>
          </a:xfrm>
        </p:spPr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200" dirty="0">
                <a:solidFill>
                  <a:prstClr val="white"/>
                </a:solidFill>
              </a:rPr>
              <a:t>Verse 2</a:t>
            </a:r>
            <a:endParaRPr lang="en-AU" altLang="en-US" sz="2200" dirty="0"/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 err="1"/>
              <a:t>'Tis</a:t>
            </a:r>
            <a:r>
              <a:rPr lang="en-AU" altLang="en-US" sz="4300" dirty="0"/>
              <a:t> the end of my sin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and the source of all grace;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 err="1"/>
              <a:t>'Tis</a:t>
            </a:r>
            <a:r>
              <a:rPr lang="en-AU" altLang="en-US" sz="4300" dirty="0"/>
              <a:t> the word of God's love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to a prodigal race;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 err="1"/>
              <a:t>'Tis</a:t>
            </a:r>
            <a:r>
              <a:rPr lang="en-AU" altLang="en-US" sz="4300" dirty="0"/>
              <a:t> the greatest, the grandest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gift God could impart,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Surpassing my reason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but winning my heart.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B0F7DDA-83C9-8430-4C7E-FF2FA9E1D6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60822"/>
            <a:ext cx="10515600" cy="453635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the charm of the cross!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How I love to be there!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With the love that shines from it,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what love can compare?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seal of my ransom in Calvary I see,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my sin, O my Saviour, laid upon thee!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55FF2C93-0E99-9BA6-8B54-84F0303982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2562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prstClr val="white"/>
                </a:solidFill>
              </a:rPr>
              <a:t>Verse 3</a:t>
            </a:r>
            <a:endParaRPr lang="en-AU" altLang="en-US" sz="2000" dirty="0"/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the sake of the Christ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the love of his cross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have yielded my all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not reckoned it loss;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There's a place in my heart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which the Saviour must fill;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No other can take it, and none ever will.</a:t>
            </a:r>
            <a:endParaRPr lang="en-US" altLang="en-US" sz="4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032FF9F-8CE7-F11B-6E32-A41D320340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826"/>
            <a:ext cx="10515600" cy="446434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the charm of the cross!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How I love to be there!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With the love that shines from it,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what love can compare?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seal of my ransom in Calvary I see,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my sin, O my Saviour, laid upon thee! 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1475CB46-08A5-F7FB-D714-BA66D38DF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67388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3594285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Albert </a:t>
            </a:r>
            <a:r>
              <a:rPr lang="en-AU" altLang="en-US" sz="1100" dirty="0" err="1">
                <a:latin typeface="akagi_probook"/>
              </a:rPr>
              <a:t>Orsborn</a:t>
            </a:r>
            <a:endParaRPr lang="en-AU" altLang="en-US" sz="1100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Salvationist Publishing &amp; Supplies Ltd. (Admin. by </a:t>
            </a:r>
            <a:r>
              <a:rPr lang="en-AU" altLang="en-US" sz="1100" dirty="0" err="1">
                <a:latin typeface="akagi_probook"/>
              </a:rPr>
              <a:t>CopyCare</a:t>
            </a:r>
            <a:r>
              <a:rPr lang="en-AU" altLang="en-US" sz="11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334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119. Many thoughts stir my heart </dc:title>
  <dc:creator>E. Langley Smith</dc:creator>
  <cp:lastModifiedBy>Narelle Wheaton</cp:lastModifiedBy>
  <cp:revision>4</cp:revision>
  <dcterms:created xsi:type="dcterms:W3CDTF">2001-02-23T02:43:39Z</dcterms:created>
  <dcterms:modified xsi:type="dcterms:W3CDTF">2023-06-12T04:01:41Z</dcterms:modified>
</cp:coreProperties>
</file>